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0" r:id="rId4"/>
    <p:sldId id="261" r:id="rId5"/>
    <p:sldId id="258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6470E-258B-4687-97F4-8B32F52480AD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D4E70-C5DD-417D-96C0-CA27BA008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9CA2E3-7AA9-4E3D-A5CF-6B7DD8856A7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8BAA2A2-9537-4F4D-8417-D8F2860BAE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CA2E3-7AA9-4E3D-A5CF-6B7DD8856A7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BAA2A2-9537-4F4D-8417-D8F2860BAE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CA2E3-7AA9-4E3D-A5CF-6B7DD8856A7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BAA2A2-9537-4F4D-8417-D8F2860BAE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CA2E3-7AA9-4E3D-A5CF-6B7DD8856A7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BAA2A2-9537-4F4D-8417-D8F2860BAE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CA2E3-7AA9-4E3D-A5CF-6B7DD8856A7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BAA2A2-9537-4F4D-8417-D8F2860BAE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CA2E3-7AA9-4E3D-A5CF-6B7DD8856A7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BAA2A2-9537-4F4D-8417-D8F2860BAE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CA2E3-7AA9-4E3D-A5CF-6B7DD8856A7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BAA2A2-9537-4F4D-8417-D8F2860BAE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CA2E3-7AA9-4E3D-A5CF-6B7DD8856A7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BAA2A2-9537-4F4D-8417-D8F2860BAE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CA2E3-7AA9-4E3D-A5CF-6B7DD8856A7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BAA2A2-9537-4F4D-8417-D8F2860BAE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C9CA2E3-7AA9-4E3D-A5CF-6B7DD8856A7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BAA2A2-9537-4F4D-8417-D8F2860BAE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9CA2E3-7AA9-4E3D-A5CF-6B7DD8856A7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8BAA2A2-9537-4F4D-8417-D8F2860BAE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C9CA2E3-7AA9-4E3D-A5CF-6B7DD8856A7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8BAA2A2-9537-4F4D-8417-D8F2860BAE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7b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2" action="ppaction://hlinksldjump"/>
              </a:rPr>
              <a:t>Comprehension reading </a:t>
            </a:r>
            <a:endParaRPr lang="en-US" dirty="0">
              <a:solidFill>
                <a:schemeClr val="tx2">
                  <a:lumMod val="50000"/>
                </a:schemeClr>
              </a:solidFill>
              <a:hlinkClick r:id="rId2" action="ppaction://hlinksldjump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600" dirty="0" err="1" smtClean="0">
                <a:solidFill>
                  <a:schemeClr val="accent2">
                    <a:lumMod val="75000"/>
                  </a:schemeClr>
                </a:solidFill>
              </a:rPr>
              <a:t>Migaration</a:t>
            </a:r>
            <a:endParaRPr lang="en-US" sz="6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s3.mm.bing.net/images/thumbnail.aspx?q=245146195510&amp;id=c482826ef326d215a80fb27b14e73a37&amp;url=http%3a%2f%2fup.graaam.com%2fuploads%2fimag-2%2fgraaam-2963af010e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563564"/>
            <a:ext cx="9363841" cy="6964363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People migrate for many reasons for examples: they migrate for having a better life , or because they have many disasters like earthquake ,floods, volcanic.</a:t>
            </a:r>
          </a:p>
          <a:p>
            <a:pPr>
              <a:buNone/>
            </a:pPr>
            <a:r>
              <a:rPr lang="en-US" b="1" dirty="0" smtClean="0"/>
              <a:t>   they also migrate because in other countries have economic success. for example ,there is an island called  Tristan </a:t>
            </a:r>
            <a:r>
              <a:rPr lang="en-US" b="1" dirty="0" err="1" smtClean="0"/>
              <a:t>Dacona</a:t>
            </a:r>
            <a:r>
              <a:rPr lang="en-US" b="1" dirty="0" smtClean="0"/>
              <a:t> in1945 the earth started to move ,after three month the government started to evacuated people who were 365 to another nearby island 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Migrations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572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sldjump"/>
              </a:rPr>
              <a:t>    </a:t>
            </a:r>
            <a:endParaRPr lang="en-US" dirty="0">
              <a:hlinkClick r:id="rId2" action="ppaction://hlinksldjump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Quistion</a:t>
            </a:r>
            <a:r>
              <a:rPr lang="en-US" dirty="0" smtClean="0"/>
              <a:t>  One 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295400"/>
            <a:ext cx="8153401" cy="175432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Trustan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dacona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had an earthquake .(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3" action="ppaction://hlinksldjump"/>
              </a:rPr>
              <a:t>T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/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4" action="ppaction://hlinksldjump"/>
              </a:rPr>
              <a:t>F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)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 1954 ,there was a great volcano. .(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2" action="ppaction://hlinksldjump"/>
              </a:rPr>
              <a:t>T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/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3" action="ppaction://hlinksldjump"/>
              </a:rPr>
              <a:t>F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)</a:t>
            </a:r>
          </a:p>
          <a:p>
            <a:pPr marL="0" algn="ctr">
              <a:buNone/>
            </a:pPr>
            <a:endParaRPr lang="en-US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Quistion</a:t>
            </a:r>
            <a:r>
              <a:rPr lang="en-US" dirty="0" smtClean="0"/>
              <a:t>  Two 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.People migrate for having fun. (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2" action="ppaction://hlinksldjump"/>
              </a:rPr>
              <a:t>T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/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3" action="ppaction://hlinksldjump"/>
              </a:rPr>
              <a:t>F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Quistion</a:t>
            </a:r>
            <a:r>
              <a:rPr lang="en-US" dirty="0" smtClean="0"/>
              <a:t>  Three: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 1954 ,there was a great volcano. .(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2" action="ppaction://hlinksldjump"/>
              </a:rPr>
              <a:t>T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/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3" action="ppaction://hlinksldjump"/>
              </a:rPr>
              <a:t>F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)</a:t>
            </a:r>
          </a:p>
          <a:p>
            <a:endParaRPr lang="en-US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Quistion</a:t>
            </a:r>
            <a:r>
              <a:rPr lang="en-US" dirty="0" smtClean="0"/>
              <a:t>  Four 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/>
          <p:cNvSpPr/>
          <p:nvPr/>
        </p:nvSpPr>
        <p:spPr>
          <a:xfrm>
            <a:off x="609600" y="0"/>
            <a:ext cx="8229600" cy="6324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 rot="19538413">
            <a:off x="1537386" y="2630406"/>
            <a:ext cx="6512816" cy="14493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en-US" sz="9600" dirty="0" smtClean="0">
                <a:solidFill>
                  <a:srgbClr val="00B050"/>
                </a:solidFill>
              </a:rPr>
              <a:t>You win</a:t>
            </a:r>
            <a:endParaRPr lang="en-US" sz="9600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19551929">
            <a:off x="-222392" y="1747935"/>
            <a:ext cx="5410200" cy="868362"/>
          </a:xfrm>
        </p:spPr>
        <p:txBody>
          <a:bodyPr/>
          <a:lstStyle/>
          <a:p>
            <a:r>
              <a:rPr lang="en-US" dirty="0" smtClean="0"/>
              <a:t>congratulations</a:t>
            </a:r>
            <a:endParaRPr lang="en-US" dirty="0"/>
          </a:p>
        </p:txBody>
      </p:sp>
      <p:pic>
        <p:nvPicPr>
          <p:cNvPr id="1026" name="Picture 2" descr="http://www.7be.com/a6h5com-7be/mor/a1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609600"/>
            <a:ext cx="2667000" cy="1247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137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Comprehension reading </vt:lpstr>
      <vt:lpstr>Migrations </vt:lpstr>
      <vt:lpstr>Quistion  One :</vt:lpstr>
      <vt:lpstr>Quistion  Two :</vt:lpstr>
      <vt:lpstr>Quistion  Three:</vt:lpstr>
      <vt:lpstr>Quistion  Four :</vt:lpstr>
      <vt:lpstr>congratulations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</dc:title>
  <dc:creator>User</dc:creator>
  <cp:lastModifiedBy>User</cp:lastModifiedBy>
  <cp:revision>12</cp:revision>
  <dcterms:created xsi:type="dcterms:W3CDTF">2010-10-20T09:11:08Z</dcterms:created>
  <dcterms:modified xsi:type="dcterms:W3CDTF">2010-10-20T11:43:51Z</dcterms:modified>
</cp:coreProperties>
</file>