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863-9731-4AF3-BD67-1211CB7BB16A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9FD9-BB98-4102-9BB3-3B732B3BFA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863-9731-4AF3-BD67-1211CB7BB16A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9FD9-BB98-4102-9BB3-3B732B3BFA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863-9731-4AF3-BD67-1211CB7BB16A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9FD9-BB98-4102-9BB3-3B732B3BFA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863-9731-4AF3-BD67-1211CB7BB16A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9FD9-BB98-4102-9BB3-3B732B3BFA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863-9731-4AF3-BD67-1211CB7BB16A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9FD9-BB98-4102-9BB3-3B732B3BFA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863-9731-4AF3-BD67-1211CB7BB16A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9FD9-BB98-4102-9BB3-3B732B3BFA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863-9731-4AF3-BD67-1211CB7BB16A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9FD9-BB98-4102-9BB3-3B732B3BFA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863-9731-4AF3-BD67-1211CB7BB16A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9FD9-BB98-4102-9BB3-3B732B3BFA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863-9731-4AF3-BD67-1211CB7BB16A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9FD9-BB98-4102-9BB3-3B732B3BFA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863-9731-4AF3-BD67-1211CB7BB16A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9FD9-BB98-4102-9BB3-3B732B3BFA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0863-9731-4AF3-BD67-1211CB7BB16A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9FD9-BB98-4102-9BB3-3B732B3BFA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F0863-9731-4AF3-BD67-1211CB7BB16A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39FD9-BB98-4102-9BB3-3B732B3BFA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Pictures of nature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Pictures of nature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Pictures of nature</dc:title>
  <dc:creator>User</dc:creator>
  <cp:lastModifiedBy>User</cp:lastModifiedBy>
  <cp:revision>1</cp:revision>
  <dcterms:created xsi:type="dcterms:W3CDTF">2010-10-13T09:16:02Z</dcterms:created>
  <dcterms:modified xsi:type="dcterms:W3CDTF">2010-10-13T09:18:48Z</dcterms:modified>
</cp:coreProperties>
</file>